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7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9A8B-96A1-484D-A156-683BAE22BE3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0EC74-BA65-494A-9F80-F2AF9C6AD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1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88696-05C5-4A7B-9E37-F2F504FA235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62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17261E-3021-44ED-965B-CE180352032E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9AACD3-F00E-4CFD-BD3E-B8C4D80BB8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792288" y="4419600"/>
            <a:ext cx="54864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6858000" cy="1295400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en-US" sz="1800" dirty="0" smtClean="0"/>
              <a:t>Presented by:</a:t>
            </a:r>
          </a:p>
          <a:p>
            <a:pPr algn="l" eaLnBrk="1" hangingPunct="1">
              <a:defRPr/>
            </a:pPr>
            <a:r>
              <a:rPr lang="en-US" sz="1800" dirty="0" smtClean="0"/>
              <a:t>Gary Bliss</a:t>
            </a:r>
          </a:p>
          <a:p>
            <a:pPr algn="l" eaLnBrk="1" hangingPunct="1">
              <a:defRPr/>
            </a:pPr>
            <a:r>
              <a:rPr lang="en-US" sz="1800" dirty="0" smtClean="0"/>
              <a:t>Thomas Joyce, LCDP</a:t>
            </a:r>
          </a:p>
          <a:p>
            <a:pPr algn="l" eaLnBrk="1" hangingPunct="1">
              <a:defRPr/>
            </a:pPr>
            <a:r>
              <a:rPr lang="en-US" sz="1800" dirty="0" smtClean="0"/>
              <a:t>Christine Harkins, MA, BA</a:t>
            </a:r>
          </a:p>
          <a:p>
            <a:pPr algn="l" eaLnBrk="1" hangingPunct="1">
              <a:defRPr/>
            </a:pPr>
            <a:endParaRPr lang="en-US" sz="1800" dirty="0"/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3" name="Object 11"/>
          <p:cNvGraphicFramePr>
            <a:graphicFrameLocks noChangeAspect="1"/>
          </p:cNvGraphicFramePr>
          <p:nvPr/>
        </p:nvGraphicFramePr>
        <p:xfrm>
          <a:off x="228600" y="433388"/>
          <a:ext cx="160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5485714" imgH="4944165" progId="MSPhotoEd.3">
                  <p:embed/>
                </p:oleObj>
              </mc:Choice>
              <mc:Fallback>
                <p:oleObj r:id="rId3" imgW="5485714" imgH="494416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388"/>
                        <a:ext cx="1600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05000" y="524530"/>
            <a:ext cx="66294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altLang="en-US" b="1" dirty="0">
                <a:solidFill>
                  <a:srgbClr val="000080"/>
                </a:solidFill>
                <a:latin typeface="Times New Roman" pitchFamily="18" charset="0"/>
              </a:rPr>
              <a:t>STATE OF RHODE ISLAND AND PROVIDENCE PLANTATIONS</a:t>
            </a:r>
          </a:p>
          <a:p>
            <a:pPr>
              <a:defRPr/>
            </a:pPr>
            <a:r>
              <a:rPr lang="en-US" sz="1600" b="1" dirty="0">
                <a:latin typeface="+mj-lt"/>
              </a:rPr>
              <a:t>Department of Behavioral Healthcare, Developmental Disabilities and </a:t>
            </a:r>
            <a:r>
              <a:rPr lang="en-US" sz="1600" b="1" dirty="0" smtClean="0">
                <a:latin typeface="+mj-lt"/>
              </a:rPr>
              <a:t>Hospitals</a:t>
            </a:r>
            <a:endParaRPr lang="en-US" sz="1600" b="1" dirty="0">
              <a:latin typeface="+mj-lt"/>
            </a:endParaRPr>
          </a:p>
        </p:txBody>
      </p:sp>
      <p:pic>
        <p:nvPicPr>
          <p:cNvPr id="2055" name="Picture Placeholder 2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6" b="15996"/>
          <a:stretch>
            <a:fillRect/>
          </a:stretch>
        </p:blipFill>
        <p:spPr>
          <a:xfrm>
            <a:off x="2438400" y="1933575"/>
            <a:ext cx="3810000" cy="2824163"/>
          </a:xfrm>
        </p:spPr>
      </p:pic>
    </p:spTree>
    <p:extLst>
      <p:ext uri="{BB962C8B-B14F-4D97-AF65-F5344CB8AC3E}">
        <p14:creationId xmlns:p14="http://schemas.microsoft.com/office/powerpoint/2010/main" val="2424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74638"/>
            <a:ext cx="5943600" cy="62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70104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3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315200" cy="5257800"/>
          </a:xfrm>
        </p:spPr>
      </p:pic>
    </p:spTree>
    <p:extLst>
      <p:ext uri="{BB962C8B-B14F-4D97-AF65-F5344CB8AC3E}">
        <p14:creationId xmlns:p14="http://schemas.microsoft.com/office/powerpoint/2010/main" val="187558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337176" cy="6096000"/>
          </a:xfrm>
        </p:spPr>
      </p:pic>
    </p:spTree>
    <p:extLst>
      <p:ext uri="{BB962C8B-B14F-4D97-AF65-F5344CB8AC3E}">
        <p14:creationId xmlns:p14="http://schemas.microsoft.com/office/powerpoint/2010/main" val="6354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Anchor Community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Providence Center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Title Options </a:t>
            </a:r>
            <a:r>
              <a:rPr lang="en-US" sz="2000" dirty="0">
                <a:solidFill>
                  <a:schemeClr val="bg1"/>
                </a:solidFill>
              </a:rPr>
              <a:t>in a time of crisis: Helping Patients with addictions in the Primary Care Practices &amp; in the E.D</a:t>
            </a:r>
            <a:r>
              <a:rPr lang="en-US" sz="2000" dirty="0" smtClean="0">
                <a:solidFill>
                  <a:schemeClr val="bg1"/>
                </a:solidFill>
              </a:rPr>
              <a:t>. 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endParaRPr lang="en-US" sz="2400" b="1" dirty="0" smtClean="0"/>
          </a:p>
          <a:p>
            <a:pPr marL="13716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Missed Opportunities to Address Unmet Need</a:t>
            </a:r>
          </a:p>
          <a:p>
            <a:pPr marL="13716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137160" indent="0" algn="ctr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Patients Meeting With Primary Care Physician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Overdose Survivors Treated in the ED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55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Options in a time of crisis: Helping Patients with addictions in the Primary Care Practices &amp; in the E.D.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n-US" b="1" dirty="0" smtClean="0"/>
          </a:p>
          <a:p>
            <a:pPr marL="13716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Deploying 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</a:rPr>
              <a:t>Existing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Resources to Meet Need</a:t>
            </a:r>
          </a:p>
          <a:p>
            <a:pPr marL="137160" indent="0" algn="ctr">
              <a:buNone/>
            </a:pPr>
            <a:endParaRPr lang="en-US" sz="2400" b="1" dirty="0" smtClean="0">
              <a:latin typeface="+mj-lt"/>
            </a:endParaRPr>
          </a:p>
          <a:p>
            <a:pPr marL="137160" indent="0" algn="ctr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On-Call Evaluation Resource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Recovery Coaches in the ED - </a:t>
            </a:r>
            <a:r>
              <a:rPr lang="en-US" sz="2400" b="1" dirty="0" err="1" smtClean="0">
                <a:latin typeface="+mj-lt"/>
              </a:rPr>
              <a:t>AnchorED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54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Options in a time of crisis: Helping Patients with addictions in the Primary Care Practices &amp; in the E.D.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The Ideal Ingredients for a Partnership</a:t>
            </a:r>
          </a:p>
          <a:p>
            <a:pPr marL="137160" indent="0" algn="ctr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Identify &amp; Focus on Common/Shared Goals</a:t>
            </a:r>
          </a:p>
          <a:p>
            <a:r>
              <a:rPr lang="en-US" sz="2400" b="1" dirty="0">
                <a:latin typeface="+mj-lt"/>
              </a:rPr>
              <a:t>Flexible &amp; </a:t>
            </a:r>
            <a:r>
              <a:rPr lang="en-US" sz="2400" b="1" u="sng" dirty="0">
                <a:latin typeface="+mj-lt"/>
              </a:rPr>
              <a:t>Responsive</a:t>
            </a:r>
            <a:r>
              <a:rPr lang="en-US" sz="2400" b="1" dirty="0">
                <a:latin typeface="+mj-lt"/>
              </a:rPr>
              <a:t> Funding</a:t>
            </a:r>
          </a:p>
          <a:p>
            <a:r>
              <a:rPr lang="en-US" sz="2400" b="1" dirty="0" smtClean="0">
                <a:latin typeface="+mj-lt"/>
              </a:rPr>
              <a:t>Use Existing Community Talent &amp; Capacity</a:t>
            </a:r>
          </a:p>
          <a:p>
            <a:r>
              <a:rPr lang="en-US" sz="2400" b="1" dirty="0" smtClean="0">
                <a:latin typeface="+mj-lt"/>
              </a:rPr>
              <a:t>Engage Partners With Credibility With Utilizers &amp; Capacity to Act Fast</a:t>
            </a:r>
          </a:p>
          <a:p>
            <a:r>
              <a:rPr lang="en-US" sz="2400" b="1" dirty="0" smtClean="0">
                <a:latin typeface="+mj-lt"/>
              </a:rPr>
              <a:t>Utilize Unique Core Strengths of Partners</a:t>
            </a:r>
          </a:p>
          <a:p>
            <a:r>
              <a:rPr lang="en-US" sz="2400" b="1" dirty="0" smtClean="0">
                <a:latin typeface="+mj-lt"/>
              </a:rPr>
              <a:t>Avoid Redundancy, Overlap, Confusion, &amp; Competition</a:t>
            </a:r>
          </a:p>
        </p:txBody>
      </p:sp>
    </p:spTree>
    <p:extLst>
      <p:ext uri="{BB962C8B-B14F-4D97-AF65-F5344CB8AC3E}">
        <p14:creationId xmlns:p14="http://schemas.microsoft.com/office/powerpoint/2010/main" val="164906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6450" y="1371600"/>
            <a:ext cx="6477000" cy="2614246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5400" dirty="0" smtClean="0">
                <a:solidFill>
                  <a:schemeClr val="bg1"/>
                </a:solidFill>
              </a:rPr>
              <a:t>Bridgemark, Inc</a:t>
            </a:r>
            <a:r>
              <a:rPr lang="en-US" altLang="en-US" sz="5400" dirty="0" smtClean="0"/>
              <a:t>.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 smtClean="0"/>
              <a:t>Physician Consult Program</a:t>
            </a:r>
            <a:br>
              <a:rPr lang="en-US" altLang="en-US" sz="2400" dirty="0" smtClean="0"/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ww.bridgemark.org</a:t>
            </a:r>
            <a:r>
              <a:rPr lang="en-US" sz="2400" dirty="0">
                <a:solidFill>
                  <a:srgbClr val="30628C"/>
                </a:solidFill>
                <a:latin typeface="Times New Roman"/>
                <a:ea typeface="Times New Roman"/>
              </a:rPr>
              <a:t/>
            </a:r>
            <a:br>
              <a:rPr lang="en-US" sz="2400" dirty="0">
                <a:solidFill>
                  <a:srgbClr val="30628C"/>
                </a:solidFill>
                <a:latin typeface="Times New Roman"/>
                <a:ea typeface="Times New Roman"/>
              </a:rPr>
            </a:b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6858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609600"/>
            <a:ext cx="7010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57200"/>
            <a:ext cx="5867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3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1705</TotalTime>
  <Words>189</Words>
  <Application>Microsoft Office PowerPoint</Application>
  <PresentationFormat>On-screen Show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Apex</vt:lpstr>
      <vt:lpstr>MSPhotoEd.3</vt:lpstr>
      <vt:lpstr> </vt:lpstr>
      <vt:lpstr>PowerPoint Presentation</vt:lpstr>
      <vt:lpstr>Anchor Community Center</vt:lpstr>
      <vt:lpstr>Title Options in a time of crisis: Helping Patients with addictions in the Primary Care Practices &amp; in the E.D. .</vt:lpstr>
      <vt:lpstr>Options in a time of crisis: Helping Patients with addictions in the Primary Care Practices &amp; in the E.D.</vt:lpstr>
      <vt:lpstr>Options in a time of crisis: Helping Patients with addictions in the Primary Care Practices &amp; in the E.D.</vt:lpstr>
      <vt:lpstr>Bridgemark, Inc. Physician Consult Program ww.bridgemark.org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Bliss</dc:creator>
  <cp:lastModifiedBy>Brown, Michele (Roy)</cp:lastModifiedBy>
  <cp:revision>12</cp:revision>
  <dcterms:created xsi:type="dcterms:W3CDTF">2015-10-29T15:09:19Z</dcterms:created>
  <dcterms:modified xsi:type="dcterms:W3CDTF">2015-11-03T19:39:34Z</dcterms:modified>
</cp:coreProperties>
</file>